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32399288" cy="43200638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ed Hat Display" panose="02010303040201060303" pitchFamily="2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s-A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8" d="100"/>
          <a:sy n="18" d="100"/>
        </p:scale>
        <p:origin x="2886" y="168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5C5F-0677-4B6A-8FB6-65FD6A410ADA}" type="datetimeFigureOut">
              <a:rPr lang="es-AR" smtClean="0"/>
              <a:t>14/7/2022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FEFC-8D37-404F-8F8B-3794BFC0398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517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5C5F-0677-4B6A-8FB6-65FD6A410ADA}" type="datetimeFigureOut">
              <a:rPr lang="es-AR" smtClean="0"/>
              <a:t>14/7/2022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FEFC-8D37-404F-8F8B-3794BFC0398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909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5C5F-0677-4B6A-8FB6-65FD6A410ADA}" type="datetimeFigureOut">
              <a:rPr lang="es-AR" smtClean="0"/>
              <a:t>14/7/2022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FEFC-8D37-404F-8F8B-3794BFC0398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700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5C5F-0677-4B6A-8FB6-65FD6A410ADA}" type="datetimeFigureOut">
              <a:rPr lang="es-AR" smtClean="0"/>
              <a:t>14/7/2022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FEFC-8D37-404F-8F8B-3794BFC0398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256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5C5F-0677-4B6A-8FB6-65FD6A410ADA}" type="datetimeFigureOut">
              <a:rPr lang="es-AR" smtClean="0"/>
              <a:t>14/7/2022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FEFC-8D37-404F-8F8B-3794BFC0398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386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5C5F-0677-4B6A-8FB6-65FD6A410ADA}" type="datetimeFigureOut">
              <a:rPr lang="es-AR" smtClean="0"/>
              <a:t>14/7/2022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FEFC-8D37-404F-8F8B-3794BFC0398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155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5C5F-0677-4B6A-8FB6-65FD6A410ADA}" type="datetimeFigureOut">
              <a:rPr lang="es-AR" smtClean="0"/>
              <a:t>14/7/2022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FEFC-8D37-404F-8F8B-3794BFC0398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560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5C5F-0677-4B6A-8FB6-65FD6A410ADA}" type="datetimeFigureOut">
              <a:rPr lang="es-AR" smtClean="0"/>
              <a:t>14/7/2022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FEFC-8D37-404F-8F8B-3794BFC0398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322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5C5F-0677-4B6A-8FB6-65FD6A410ADA}" type="datetimeFigureOut">
              <a:rPr lang="es-AR" smtClean="0"/>
              <a:t>14/7/2022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FEFC-8D37-404F-8F8B-3794BFC0398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36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5C5F-0677-4B6A-8FB6-65FD6A410ADA}" type="datetimeFigureOut">
              <a:rPr lang="es-AR" smtClean="0"/>
              <a:t>14/7/2022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FEFC-8D37-404F-8F8B-3794BFC0398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885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5C5F-0677-4B6A-8FB6-65FD6A410ADA}" type="datetimeFigureOut">
              <a:rPr lang="es-AR" smtClean="0"/>
              <a:t>14/7/2022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FEFC-8D37-404F-8F8B-3794BFC0398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421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5C5F-0677-4B6A-8FB6-65FD6A410ADA}" type="datetimeFigureOut">
              <a:rPr lang="es-AR" smtClean="0"/>
              <a:t>14/7/2022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FEFC-8D37-404F-8F8B-3794BFC0398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669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97794" y="1034717"/>
            <a:ext cx="18870194" cy="4211051"/>
          </a:xfrm>
        </p:spPr>
        <p:txBody>
          <a:bodyPr anchor="ctr">
            <a:normAutofit/>
          </a:bodyPr>
          <a:lstStyle/>
          <a:p>
            <a:pPr algn="l"/>
            <a:r>
              <a:rPr lang="es-AR" sz="12500" b="1" dirty="0">
                <a:solidFill>
                  <a:srgbClr val="202C54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TÍTULO DEL</a:t>
            </a:r>
            <a:br>
              <a:rPr lang="es-AR" sz="12500" b="1" dirty="0">
                <a:solidFill>
                  <a:srgbClr val="202C54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</a:br>
            <a:r>
              <a:rPr lang="es-AR" sz="12500" b="1" dirty="0">
                <a:solidFill>
                  <a:srgbClr val="202C54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TRABAJO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47666" y="5581766"/>
            <a:ext cx="27254818" cy="915287"/>
          </a:xfrm>
        </p:spPr>
        <p:txBody>
          <a:bodyPr anchor="ctr">
            <a:noAutofit/>
          </a:bodyPr>
          <a:lstStyle/>
          <a:p>
            <a:pPr algn="l"/>
            <a:r>
              <a:rPr lang="es-AR" sz="4800" dirty="0"/>
              <a:t>Autores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647666" y="6879771"/>
            <a:ext cx="27254818" cy="94075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AR" sz="4800" dirty="0"/>
              <a:t>Afiliación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647666" y="8215590"/>
            <a:ext cx="27254818" cy="5043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AR" sz="4800" dirty="0"/>
              <a:t>Introducción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732567" y="13398501"/>
            <a:ext cx="13467872" cy="9431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AR" sz="4800" dirty="0"/>
              <a:t>Objetivo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73030" y="14696600"/>
            <a:ext cx="27254818" cy="62624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AR" sz="4800" dirty="0"/>
              <a:t>Material y métodos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573030" y="21217718"/>
            <a:ext cx="27254818" cy="81393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AR" sz="4800" dirty="0"/>
              <a:t>Resultados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573030" y="29808265"/>
            <a:ext cx="27254818" cy="5925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AR" sz="4800" dirty="0"/>
              <a:t>Conclusiones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573030" y="36303284"/>
            <a:ext cx="27254818" cy="21656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AR" sz="4800" dirty="0"/>
              <a:t>Referencias</a:t>
            </a:r>
          </a:p>
        </p:txBody>
      </p:sp>
    </p:spTree>
    <p:extLst>
      <p:ext uri="{BB962C8B-B14F-4D97-AF65-F5344CB8AC3E}">
        <p14:creationId xmlns:p14="http://schemas.microsoft.com/office/powerpoint/2010/main" val="102033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12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Red Hat Display</vt:lpstr>
      <vt:lpstr>Arial</vt:lpstr>
      <vt:lpstr>Calibri Light</vt:lpstr>
      <vt:lpstr>Tema de Office</vt:lpstr>
      <vt:lpstr>TÍTULO DEL TRABAJO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TRABAJO</dc:title>
  <dc:creator>Diseño 4</dc:creator>
  <cp:lastModifiedBy>Diseño 4</cp:lastModifiedBy>
  <cp:revision>7</cp:revision>
  <dcterms:created xsi:type="dcterms:W3CDTF">2022-07-04T13:07:21Z</dcterms:created>
  <dcterms:modified xsi:type="dcterms:W3CDTF">2022-07-14T14:40:41Z</dcterms:modified>
</cp:coreProperties>
</file>